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303" r:id="rId2"/>
    <p:sldId id="567" r:id="rId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FAA716-9A01-4608-B1BA-50F581C0F342}">
          <p14:sldIdLst>
            <p14:sldId id="303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6/11/24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Autofit/>
          </a:bodyPr>
          <a:lstStyle/>
          <a:p>
            <a:r>
              <a:rPr lang="en-US" sz="4400" b="1" dirty="0"/>
              <a:t>Write to </a:t>
            </a:r>
            <a:r>
              <a:rPr lang="en-US" sz="4400" b="1" dirty="0" err="1"/>
              <a:t>REDCap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/>
              <a:t>R/Medicine 2024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Open the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03_write_to_redcap.qmd</a:t>
            </a:r>
            <a:r>
              <a:rPr lang="en-US" sz="4000" dirty="0"/>
              <a:t> </a:t>
            </a:r>
            <a:r>
              <a:rPr lang="en-US" sz="4400" dirty="0"/>
              <a:t>file in the 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exercises</a:t>
            </a:r>
            <a:r>
              <a:rPr lang="en-US" sz="4400" dirty="0"/>
              <a:t> folder if you would like to follow along</a:t>
            </a:r>
            <a:r>
              <a:rPr lang="en-US" sz="4400"/>
              <a:t>. </a:t>
            </a:r>
          </a:p>
          <a:p>
            <a:pPr marL="0" indent="0">
              <a:buNone/>
            </a:pPr>
            <a:r>
              <a:rPr lang="en-US" sz="4400"/>
              <a:t>Or </a:t>
            </a:r>
            <a:r>
              <a:rPr lang="en-US" sz="4400" dirty="0"/>
              <a:t>simply watch Will’s presentation.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964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10700</TotalTime>
  <Words>45</Words>
  <Application>Microsoft Macintosh PowerPoint</Application>
  <PresentationFormat>Widescreen</PresentationFormat>
  <Paragraphs>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Write to REDCap</vt:lpstr>
      <vt:lpstr>Follow Along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573</cp:revision>
  <cp:lastPrinted>2019-02-19T22:36:37Z</cp:lastPrinted>
  <dcterms:created xsi:type="dcterms:W3CDTF">2018-02-01T22:00:01Z</dcterms:created>
  <dcterms:modified xsi:type="dcterms:W3CDTF">2024-06-11T18:18:40Z</dcterms:modified>
</cp:coreProperties>
</file>